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73" r:id="rId12"/>
    <p:sldId id="267" r:id="rId13"/>
    <p:sldId id="268" r:id="rId14"/>
    <p:sldId id="272" r:id="rId15"/>
    <p:sldId id="269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FF00FF"/>
    <a:srgbClr val="3333FF"/>
    <a:srgbClr val="99FF66"/>
    <a:srgbClr val="66FF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 autoAdjust="0"/>
    <p:restoredTop sz="94660"/>
  </p:normalViewPr>
  <p:slideViewPr>
    <p:cSldViewPr>
      <p:cViewPr>
        <p:scale>
          <a:sx n="62" d="100"/>
          <a:sy n="62" d="100"/>
        </p:scale>
        <p:origin x="-154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9600" dirty="0" smtClean="0"/>
              <a:t>দলের নাম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</a:rPr>
              <a:t>জবা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56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11500" dirty="0" smtClean="0">
                <a:solidFill>
                  <a:srgbClr val="C00000"/>
                </a:solidFill>
              </a:rPr>
              <a:t>স্বাগতম</a:t>
            </a:r>
            <a:endParaRPr lang="en-US" sz="11500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5439104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1482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</a:rPr>
              <a:t>শিক্ষক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মাহমুদা পারভিন         </a:t>
            </a:r>
          </a:p>
          <a:p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খাদিমা আকতার</a:t>
            </a:r>
          </a:p>
          <a:p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শাহানাজ বেগম</a:t>
            </a:r>
            <a:endParaRPr lang="en-US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</a:rPr>
              <a:t>পাঠ</a:t>
            </a:r>
            <a:endParaRPr lang="en-US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572000" y="2133600"/>
            <a:ext cx="4041775" cy="395128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3200" dirty="0" smtClean="0">
                <a:solidFill>
                  <a:schemeClr val="accent2">
                    <a:lumMod val="50000"/>
                  </a:schemeClr>
                </a:solidFill>
              </a:rPr>
              <a:t>বিষয়ঃবাংলাদেশ ও বিশ্ব পরিচয় ।</a:t>
            </a:r>
          </a:p>
          <a:p>
            <a:r>
              <a:rPr lang="bn-BD" sz="3200" dirty="0" smtClean="0">
                <a:solidFill>
                  <a:schemeClr val="accent2">
                    <a:lumMod val="50000"/>
                  </a:schemeClr>
                </a:solidFill>
              </a:rPr>
              <a:t>শ্রেনীঃ৬ষঠ</a:t>
            </a:r>
          </a:p>
          <a:p>
            <a:r>
              <a:rPr lang="bn-BD" sz="3200" dirty="0" smtClean="0">
                <a:solidFill>
                  <a:schemeClr val="accent2">
                    <a:lumMod val="50000"/>
                  </a:schemeClr>
                </a:solidFill>
              </a:rPr>
              <a:t>অধ্যায়ঃএক</a:t>
            </a:r>
          </a:p>
          <a:p>
            <a:r>
              <a:rPr lang="bn-BD" sz="3200" dirty="0" smtClean="0">
                <a:solidFill>
                  <a:schemeClr val="accent2">
                    <a:lumMod val="50000"/>
                  </a:schemeClr>
                </a:solidFill>
              </a:rPr>
              <a:t>পাঠঃ২,৩ সমাজ বিকাশ</a:t>
            </a:r>
          </a:p>
          <a:p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12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build="p" animBg="1"/>
      <p:bldP spid="8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"/>
            <a:ext cx="4106069" cy="670560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52400"/>
            <a:ext cx="4724400" cy="6705600"/>
          </a:xfrm>
        </p:spPr>
      </p:pic>
    </p:spTree>
    <p:extLst>
      <p:ext uri="{BB962C8B-B14F-4D97-AF65-F5344CB8AC3E}">
        <p14:creationId xmlns:p14="http://schemas.microsoft.com/office/powerpoint/2010/main" val="264566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481" y="152400"/>
            <a:ext cx="4370117" cy="33172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481" y="3469620"/>
            <a:ext cx="4370118" cy="35584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592380"/>
            <a:ext cx="4362402" cy="29565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152401"/>
            <a:ext cx="4392882" cy="331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0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" y="3505200"/>
            <a:ext cx="4285488" cy="31455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152400"/>
            <a:ext cx="4191001" cy="32003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3368040"/>
            <a:ext cx="4343401" cy="31455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96" y="152400"/>
            <a:ext cx="4285488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24200"/>
            <a:ext cx="4419600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971800"/>
            <a:ext cx="4343400" cy="3505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"/>
            <a:ext cx="4419600" cy="289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4191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74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838200"/>
            <a:ext cx="7924800" cy="5029200"/>
          </a:xfrm>
          <a:solidFill>
            <a:schemeClr val="bg2"/>
          </a:solidFill>
        </p:spPr>
        <p:txBody>
          <a:bodyPr>
            <a:noAutofit/>
          </a:bodyPr>
          <a:lstStyle/>
          <a:p>
            <a:pPr>
              <a:tabLst>
                <a:tab pos="6232525" algn="l"/>
              </a:tabLst>
            </a:pPr>
            <a:r>
              <a:rPr lang="bn-BD" sz="8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 ঘোষনা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সমাজ  বিকাশের বিভিন্ন   স্তর</a:t>
            </a:r>
            <a:endParaRPr lang="en-US" sz="287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90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39624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72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720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720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90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সমাজের </a:t>
            </a:r>
            <a:r>
              <a:rPr lang="bn-BD" sz="49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বিভিন্ন স্তর সর্ম্পকে বলতে পারবে </a:t>
            </a:r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b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9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*আদিম সমাজে কিভাবে পশুপালনের সূচনা হয় তা </a:t>
            </a:r>
            <a:r>
              <a:rPr lang="bn-BD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আনুধাবন করতে পারবে ।*মেয়েরা কিভাবে কৃষি  </a:t>
            </a:r>
            <a:r>
              <a:rPr lang="bn-BD" sz="49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উদ্ভাবন করেছে তা বিশ্লেষণ করতে পারবে </a:t>
            </a:r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56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8600"/>
            <a:ext cx="3981450" cy="2971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0400"/>
            <a:ext cx="4547848" cy="34561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3429000"/>
            <a:ext cx="4267200" cy="32275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12420"/>
            <a:ext cx="4495800" cy="288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30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6166"/>
            <a:ext cx="8229600" cy="1143000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4" y="2613660"/>
            <a:ext cx="9060536" cy="4160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24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657600"/>
            <a:ext cx="4648200" cy="2895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0" y="3505200"/>
            <a:ext cx="4102100" cy="3032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0" y="0"/>
            <a:ext cx="86868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5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632460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en-US" sz="7200" dirty="0" err="1" smtClean="0">
                <a:solidFill>
                  <a:srgbClr val="3333FF"/>
                </a:solidFill>
              </a:rPr>
              <a:t>দলের</a:t>
            </a:r>
            <a:r>
              <a:rPr lang="en-US" sz="7200" dirty="0" smtClean="0">
                <a:solidFill>
                  <a:srgbClr val="3333FF"/>
                </a:solidFill>
              </a:rPr>
              <a:t> </a:t>
            </a:r>
            <a:r>
              <a:rPr lang="en-US" sz="7200" dirty="0" err="1" smtClean="0">
                <a:solidFill>
                  <a:srgbClr val="3333FF"/>
                </a:solidFill>
              </a:rPr>
              <a:t>কাজ</a:t>
            </a:r>
            <a:r>
              <a:rPr lang="en-US" sz="7200" dirty="0" smtClean="0">
                <a:solidFill>
                  <a:srgbClr val="3333FF"/>
                </a:solidFill>
              </a:rPr>
              <a:t/>
            </a:r>
            <a:br>
              <a:rPr lang="en-US" sz="7200" dirty="0" smtClean="0">
                <a:solidFill>
                  <a:srgbClr val="3333FF"/>
                </a:solidFill>
              </a:rPr>
            </a:br>
            <a:r>
              <a:rPr lang="en-US" sz="7200" dirty="0" smtClean="0">
                <a:solidFill>
                  <a:srgbClr val="3333FF"/>
                </a:solidFill>
              </a:rPr>
              <a:t>*</a:t>
            </a:r>
            <a:r>
              <a:rPr lang="en-US" dirty="0" err="1" smtClean="0">
                <a:solidFill>
                  <a:srgbClr val="3333FF"/>
                </a:solidFill>
              </a:rPr>
              <a:t>আদিম</a:t>
            </a:r>
            <a:r>
              <a:rPr lang="en-US" dirty="0" smtClean="0">
                <a:solidFill>
                  <a:srgbClr val="3333FF"/>
                </a:solidFill>
              </a:rPr>
              <a:t> </a:t>
            </a:r>
            <a:r>
              <a:rPr lang="en-US" dirty="0" err="1" smtClean="0">
                <a:solidFill>
                  <a:srgbClr val="3333FF"/>
                </a:solidFill>
              </a:rPr>
              <a:t>সমাজে</a:t>
            </a:r>
            <a:r>
              <a:rPr lang="en-US" dirty="0" smtClean="0">
                <a:solidFill>
                  <a:srgbClr val="3333FF"/>
                </a:solidFill>
              </a:rPr>
              <a:t>  </a:t>
            </a:r>
            <a:r>
              <a:rPr lang="en-US" dirty="0" err="1" smtClean="0">
                <a:solidFill>
                  <a:srgbClr val="3333FF"/>
                </a:solidFill>
              </a:rPr>
              <a:t>কিভাবে</a:t>
            </a:r>
            <a:r>
              <a:rPr lang="en-US" dirty="0" smtClean="0">
                <a:solidFill>
                  <a:srgbClr val="3333FF"/>
                </a:solidFill>
              </a:rPr>
              <a:t> </a:t>
            </a:r>
            <a:r>
              <a:rPr lang="en-US" dirty="0" err="1" smtClean="0">
                <a:solidFill>
                  <a:srgbClr val="3333FF"/>
                </a:solidFill>
              </a:rPr>
              <a:t>কৃষিকাজ</a:t>
            </a:r>
            <a:r>
              <a:rPr lang="en-US" dirty="0" smtClean="0">
                <a:solidFill>
                  <a:srgbClr val="3333FF"/>
                </a:solidFill>
              </a:rPr>
              <a:t> </a:t>
            </a:r>
            <a:r>
              <a:rPr lang="en-US" dirty="0" err="1" smtClean="0">
                <a:solidFill>
                  <a:srgbClr val="3333FF"/>
                </a:solidFill>
              </a:rPr>
              <a:t>করত</a:t>
            </a:r>
            <a:r>
              <a:rPr lang="en-US" dirty="0" smtClean="0">
                <a:solidFill>
                  <a:srgbClr val="3333FF"/>
                </a:solidFill>
              </a:rPr>
              <a:t> </a:t>
            </a:r>
            <a:r>
              <a:rPr lang="en-US" dirty="0" err="1" smtClean="0">
                <a:solidFill>
                  <a:srgbClr val="3333FF"/>
                </a:solidFill>
              </a:rPr>
              <a:t>আলোচনা</a:t>
            </a:r>
            <a:r>
              <a:rPr lang="en-US" dirty="0" smtClean="0">
                <a:solidFill>
                  <a:srgbClr val="3333FF"/>
                </a:solidFill>
              </a:rPr>
              <a:t> </a:t>
            </a:r>
            <a:r>
              <a:rPr lang="en-US" dirty="0" err="1" smtClean="0">
                <a:solidFill>
                  <a:srgbClr val="3333FF"/>
                </a:solidFill>
              </a:rPr>
              <a:t>কর</a:t>
            </a:r>
            <a:r>
              <a:rPr lang="en-US" dirty="0" smtClean="0">
                <a:solidFill>
                  <a:srgbClr val="3333FF"/>
                </a:solidFill>
              </a:rPr>
              <a:t> </a:t>
            </a:r>
            <a:r>
              <a:rPr lang="bn-BD" dirty="0" smtClean="0">
                <a:solidFill>
                  <a:srgbClr val="3333FF"/>
                </a:solidFill>
              </a:rPr>
              <a:t> ।</a:t>
            </a:r>
            <a:endParaRPr lang="en-US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64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58200" cy="5715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3200" dirty="0" err="1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32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*সমাজের এই পরিবর্তনকে কয়টি ভাগে ভাগ করা যায়?</a:t>
            </a:r>
            <a:r>
              <a:rPr lang="bn-BD" sz="28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28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*প্রথম খাদ্য উৎপাদন শুরু হয় কিভাবে ?</a:t>
            </a:r>
            <a:endParaRPr lang="en-US" sz="3200" dirty="0">
              <a:solidFill>
                <a:srgbClr val="80008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68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  </a:t>
            </a:r>
            <a:br>
              <a:rPr lang="bn-BD" sz="8000" dirty="0" smtClean="0">
                <a:latin typeface="NikoshBAN" pitchFamily="2" charset="0"/>
                <a:cs typeface="NikoshBAN" pitchFamily="2" charset="0"/>
              </a:rPr>
            </a:b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সমাজে কৃষি কাজ </a:t>
            </a:r>
            <a:br>
              <a:rPr lang="bn-BD" sz="5400" dirty="0" smtClean="0"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সর্ম্পকে মতবাদ ব্যক্ত কর 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85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11500" dirty="0" err="1" smtClean="0">
                <a:solidFill>
                  <a:srgbClr val="800080"/>
                </a:solidFill>
              </a:rPr>
              <a:t>ধন্যবাদ</a:t>
            </a:r>
            <a:endParaRPr lang="en-US" sz="11500" dirty="0">
              <a:solidFill>
                <a:srgbClr val="80008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19200"/>
            <a:ext cx="8839199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5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33</Words>
  <Application>Microsoft Office PowerPoint</Application>
  <PresentationFormat>On-screen Show (4:3)</PresentationFormat>
  <Paragraphs>19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দলের নাম</vt:lpstr>
      <vt:lpstr>স্বাগতম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পাঠ ঘোষনা  *সমাজ  বিকাশের বিভিন্ন   স্তর</vt:lpstr>
      <vt:lpstr>শিখনফল সমাজের বিভিন্ন স্তর সর্ম্পকে বলতে পারবে । *আদিম সমাজে কিভাবে পশুপালনের সূচনা হয় তা আনুধাবন করতে পারবে ।*মেয়েরা কিভাবে কৃষি  কাজ উদ্ভাবন করেছে তা বিশ্লেষণ করতে পারবে ।  </vt:lpstr>
      <vt:lpstr>PowerPoint Presentation</vt:lpstr>
      <vt:lpstr>PowerPoint Presentation</vt:lpstr>
      <vt:lpstr>PowerPoint Presentation</vt:lpstr>
      <vt:lpstr>দলের কাজ *আদিম সমাজে  কিভাবে কৃষিকাজ করত আলোচনা কর  ।</vt:lpstr>
      <vt:lpstr>মূল্যায়ন *সমাজের এই পরিবর্তনকে কয়টি ভাগে ভাগ করা যায়? *প্রথম খাদ্য উৎপাদন শুরু হয় কিভাবে ?</vt:lpstr>
      <vt:lpstr>বাড়ির কাজ    *বর্তমান সমাজে কৃষি কাজ  সর্ম্পকে মতবাদ ব্যক্ত কর ।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দলের নাম</dc:title>
  <dc:creator>Asus</dc:creator>
  <cp:lastModifiedBy>Asus</cp:lastModifiedBy>
  <cp:revision>23</cp:revision>
  <dcterms:created xsi:type="dcterms:W3CDTF">2006-08-16T00:00:00Z</dcterms:created>
  <dcterms:modified xsi:type="dcterms:W3CDTF">2014-01-21T03:21:01Z</dcterms:modified>
</cp:coreProperties>
</file>